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25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A3F1E-B98C-49E1-9616-B0FC9148C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56E21E-D612-4884-949A-A49A8AD44D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904C6-CCD0-41F9-8651-247199533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F41A31-433A-4551-BA21-31DD7A29D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87791-A5A6-4582-AEF0-E1CF0FDB8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809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DF3B2-B7BD-4AF3-900B-B7465EEC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570BCB-200F-4E1C-B2DA-A69CAF7A5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C9BDA-3250-48F9-B570-C3DC0E9E3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EDD93-2668-4E0B-8843-D27F26D0E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35D844-22F5-4BCA-AE8D-83C704593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215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B6CD3A-AE4A-4B63-9063-4087CCDA3A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600755-A807-4295-A1FB-077BE63E8B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793A1-B277-45BF-B6E6-1E21BDD32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7F8A4A-0B96-432C-9302-7E76B456D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EB96F-E1F4-4CFE-922F-48AA8673D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44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F8EB5-03B3-4140-88B7-BADA26732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17944-B23B-44FA-9BD6-6EA8C7B41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B4D0A-2EF9-462F-B834-5C378EDA9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87A316-3587-48E7-807F-366CE75F2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3F1EEC-6136-4D2A-B5F2-9A9C49E3A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960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1C7DCB-303C-4741-94B1-FC41BAD9C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1A418-5181-406B-8DFD-E5300BAFD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0EE23-C6F2-49A7-98B9-471979ADB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124D8-2DB8-442B-A624-22F4DDD9A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E468CA-5F5F-44AC-9442-8C39738EC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47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6B42A-A2F9-4B58-AF18-035B28EC1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7ACEB2-6122-4422-AAEA-AEDF7ABFDC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C867D3-367F-48CE-B325-2C06688C84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26FCB4-E2C3-49DC-90D2-BEF2A12F0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52D950-47C3-458A-B7B7-7700D4EBE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B7C577-A33B-4B7F-8DA8-6B24B0CF8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717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1C039-99B1-4F0D-956C-635DC1044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59C01-CDC8-4E63-BA83-24D2FB001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1BAF84-665B-4F98-ACAC-248F1F2CED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FD0A60-2D6D-4AF9-ABA6-9E7E36A254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519513-C8CF-45C2-B740-2434124433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6EA8022-3FD3-45DB-AFBC-2CD5551C2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0AD9BC-D317-4E84-B436-0D53210C9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3CEE50-68EA-449E-88E5-04A12E0E5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300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F0320A-E5E7-40B9-A857-7A7F0AD1E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86B44D-00D5-4329-A856-05CAD4F04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F315FD-5997-4C1F-8C00-549F61D9B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62C466-617F-41E5-BE36-B92381A07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7746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470069-32F1-4656-9EC0-54E0A2A4B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5C0ACB-2CE7-4C21-A507-4D02F46C2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F243E-8F25-4FEF-B478-CD2661BB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917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68A692-069F-4D68-BE1D-2BBD85D21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C62B6-200B-4FA7-86BC-E17C4F2945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630C1E-0581-426F-B61D-F46D43524B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64D9D9-6144-4BE9-BD5F-F546FFDC6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5F6A6-5F1C-4D0F-A15C-D379D5AC3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89AA65-CF3E-4BB0-8A48-143CCBA45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24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79D74-BB46-488A-8708-1A527E2B5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C38B10-DCAE-41D0-A94A-2DF302B99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711D36-E15D-4710-AE9B-784417804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5F9636-55B2-42A5-8672-F8677C2FC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A8E50B-88CF-43EF-BA93-A19FCC3AF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2109D2-83AC-4B49-94BA-7C265CCBC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062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6144B5-1D0D-499A-948A-7AD4EE1F7D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68E81-CD25-43F5-9468-694055D26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2A255E-5B42-4694-B8CD-CC627EF222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FDE28-A68C-488C-A70C-893A590056D7}" type="datetimeFigureOut">
              <a:rPr lang="en-GB" smtClean="0"/>
              <a:t>01/02/2022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D3003-87BF-4A62-8F2C-514B64CB9E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1E7FD-FA32-44A0-8A4C-A65993970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7D9F3-E8CD-40E3-91EB-F527CE751C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3998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485DD42-3C41-4C0D-AD4A-827E974D55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5" t="8981" r="75204" b="13136"/>
          <a:stretch/>
        </p:blipFill>
        <p:spPr>
          <a:xfrm>
            <a:off x="2771192" y="448822"/>
            <a:ext cx="8601452" cy="616346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26534D-7D17-4864-87C2-E727ACE7AEEE}"/>
              </a:ext>
            </a:extLst>
          </p:cNvPr>
          <p:cNvSpPr txBox="1"/>
          <p:nvPr/>
        </p:nvSpPr>
        <p:spPr>
          <a:xfrm>
            <a:off x="192947" y="448822"/>
            <a:ext cx="239925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CIL IN ESSEX</a:t>
            </a:r>
          </a:p>
          <a:p>
            <a:endParaRPr lang="en-GB" dirty="0"/>
          </a:p>
          <a:p>
            <a:r>
              <a:rPr lang="en-GB" dirty="0"/>
              <a:t>	Currently 	being 	prepared</a:t>
            </a:r>
          </a:p>
          <a:p>
            <a:endParaRPr lang="en-GB" dirty="0"/>
          </a:p>
          <a:p>
            <a:r>
              <a:rPr lang="en-GB" dirty="0"/>
              <a:t>	Draft 	Published</a:t>
            </a:r>
          </a:p>
          <a:p>
            <a:endParaRPr lang="en-GB" dirty="0"/>
          </a:p>
          <a:p>
            <a:r>
              <a:rPr lang="en-GB" dirty="0"/>
              <a:t>	Implemented</a:t>
            </a:r>
          </a:p>
          <a:p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94282B-8E3B-4D0B-9515-0FF6BFBD745F}"/>
              </a:ext>
            </a:extLst>
          </p:cNvPr>
          <p:cNvSpPr/>
          <p:nvPr/>
        </p:nvSpPr>
        <p:spPr>
          <a:xfrm>
            <a:off x="595618" y="1291904"/>
            <a:ext cx="369116" cy="34394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90DF48-548B-4CE0-926E-E5433ACC5419}"/>
              </a:ext>
            </a:extLst>
          </p:cNvPr>
          <p:cNvSpPr/>
          <p:nvPr/>
        </p:nvSpPr>
        <p:spPr>
          <a:xfrm>
            <a:off x="595618" y="2231459"/>
            <a:ext cx="369116" cy="343948"/>
          </a:xfrm>
          <a:prstGeom prst="rect">
            <a:avLst/>
          </a:prstGeom>
          <a:solidFill>
            <a:srgbClr val="6C25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DD07B8-4923-40E7-9744-0D866854C483}"/>
              </a:ext>
            </a:extLst>
          </p:cNvPr>
          <p:cNvSpPr/>
          <p:nvPr/>
        </p:nvSpPr>
        <p:spPr>
          <a:xfrm>
            <a:off x="595618" y="2973662"/>
            <a:ext cx="369116" cy="34394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031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15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Amanda Parrott</dc:creator>
  <cp:lastModifiedBy>Amanda Parrott</cp:lastModifiedBy>
  <cp:revision>2</cp:revision>
  <dcterms:created xsi:type="dcterms:W3CDTF">2022-02-01T11:28:20Z</dcterms:created>
  <dcterms:modified xsi:type="dcterms:W3CDTF">2022-02-01T14:48:44Z</dcterms:modified>
</cp:coreProperties>
</file>